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Cei ce se-ncred in Domnul</a:t>
            </a:r>
            <a:br/>
            <a:r>
              <a:t>Ca muntii-s neclintiti;</a:t>
            </a:r>
            <a:br/>
            <a:r>
              <a:t>Stau tari cum sta Sionul,</a:t>
            </a:r>
            <a:br/>
            <a:r>
              <a:t>Pe veacuri intariti.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Precum Ierusalimul</a:t>
            </a:r>
            <a:br/>
            <a:r>
              <a:t>De munti e-mprejmuit,</a:t>
            </a:r>
            <a:br/>
            <a:r>
              <a:t>Asa-nconjoara Domnul</a:t>
            </a:r>
            <a:br/>
            <a:r>
              <a:t>Pe-al Sau popor iubit.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 celor rai putere</a:t>
            </a:r>
            <a:br/>
            <a:r>
              <a:t>Mult nu va stapani;</a:t>
            </a:r>
            <a:br/>
            <a:r>
              <a:t>Toti cei fara prihana</a:t>
            </a:r>
            <a:br/>
            <a:r>
              <a:t>Scapati de ei vor fi,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Ca mana sa nu-ntinda</a:t>
            </a:r>
            <a:br/>
            <a:r>
              <a:t>Cati sunt neprihaniti,</a:t>
            </a:r>
            <a:br/>
            <a:r>
              <a:t>Spre tronul far’delegii,</a:t>
            </a:r>
            <a:br/>
            <a:r>
              <a:t>Spre cei nelegiuiti.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O! varsa-Ti, Doamne, harul</a:t>
            </a:r>
            <a:br/>
            <a:r>
              <a:t>Spre cei nevinovati,</a:t>
            </a:r>
            <a:br/>
            <a:r>
              <a:t>Spre cei fara prihana,</a:t>
            </a:r>
            <a:br/>
            <a:r>
              <a:t>Cu inima curati.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Sa fie vesnic pace</a:t>
            </a:r>
            <a:br/>
            <a:r>
              <a:t>Pe-ntregul Israel</a:t>
            </a:r>
            <a:br/>
            <a:r>
              <a:t>Si peste-acei ce cheama</a:t>
            </a:r>
            <a:br/>
            <a:r>
              <a:t>Odihna peste el!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